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707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 to Rules and Ethics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Understanding the importance of following ethical norms and regulations in engineering is crucial for maintaining professional integrity and public trust.</a:t>
            </a:r>
            <a:endParaRPr lang="en-US" sz="17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20722B0-3B8B-4FAA-A971-2FBB708FA1D7}"/>
              </a:ext>
            </a:extLst>
          </p:cNvPr>
          <p:cNvSpPr/>
          <p:nvPr/>
        </p:nvSpPr>
        <p:spPr>
          <a:xfrm>
            <a:off x="950129" y="6566340"/>
            <a:ext cx="28733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RAKSHITA PANT</a:t>
            </a:r>
            <a:endParaRPr lang="en-US" sz="2187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C67072AA-A60C-F1D1-0449-684020CCA1F9}"/>
              </a:ext>
            </a:extLst>
          </p:cNvPr>
          <p:cNvSpPr/>
          <p:nvPr/>
        </p:nvSpPr>
        <p:spPr>
          <a:xfrm>
            <a:off x="833199" y="6196267"/>
            <a:ext cx="54296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</a:t>
            </a:r>
            <a:endParaRPr lang="en-US" sz="2187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2E27555-B2BF-2465-D82F-92E4403DA4E3}"/>
              </a:ext>
            </a:extLst>
          </p:cNvPr>
          <p:cNvSpPr/>
          <p:nvPr/>
        </p:nvSpPr>
        <p:spPr>
          <a:xfrm>
            <a:off x="950128" y="6963510"/>
            <a:ext cx="28733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RAHUL YADAV</a:t>
            </a:r>
            <a:endParaRPr lang="en-US" sz="2187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7911E5A9-845C-0C56-A5ED-3A1A2D4467BA}"/>
              </a:ext>
            </a:extLst>
          </p:cNvPr>
          <p:cNvSpPr/>
          <p:nvPr/>
        </p:nvSpPr>
        <p:spPr>
          <a:xfrm>
            <a:off x="950129" y="7334356"/>
            <a:ext cx="28733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RIYA </a:t>
            </a:r>
            <a:endParaRPr lang="en-US" sz="2187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79957F48-A567-1F80-7E16-54E10A701F65}"/>
              </a:ext>
            </a:extLst>
          </p:cNvPr>
          <p:cNvSpPr/>
          <p:nvPr/>
        </p:nvSpPr>
        <p:spPr>
          <a:xfrm>
            <a:off x="950127" y="7722274"/>
            <a:ext cx="28733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NEERAJ JOSHI</a:t>
            </a:r>
            <a:endParaRPr lang="en-US" sz="2187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33F1BF0B-A4CE-71F3-36C9-3710B526872A}"/>
              </a:ext>
            </a:extLst>
          </p:cNvPr>
          <p:cNvSpPr/>
          <p:nvPr/>
        </p:nvSpPr>
        <p:spPr>
          <a:xfrm>
            <a:off x="4222228" y="6963510"/>
            <a:ext cx="28733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RAJ THAKUR</a:t>
            </a:r>
            <a:endParaRPr lang="en-US" sz="2187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A8127308-B5F5-984E-AD96-7B3EE13F77C1}"/>
              </a:ext>
            </a:extLst>
          </p:cNvPr>
          <p:cNvSpPr/>
          <p:nvPr/>
        </p:nvSpPr>
        <p:spPr>
          <a:xfrm>
            <a:off x="4222229" y="6572737"/>
            <a:ext cx="28733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RAHUL PANDEY</a:t>
            </a:r>
            <a:endParaRPr lang="en-US" sz="2187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60607FE7-E3D5-35A8-C504-88BE1DDE3D7D}"/>
              </a:ext>
            </a:extLst>
          </p:cNvPr>
          <p:cNvSpPr/>
          <p:nvPr/>
        </p:nvSpPr>
        <p:spPr>
          <a:xfrm>
            <a:off x="4222227" y="7438028"/>
            <a:ext cx="28733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ROHIT</a:t>
            </a: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26469"/>
            <a:ext cx="91645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Reading &amp; Active Listening Skills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42769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999768" y="3469362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5040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Developing the ability to comprehend written and spoken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42769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1" name="Text 8"/>
          <p:cNvSpPr/>
          <p:nvPr/>
        </p:nvSpPr>
        <p:spPr>
          <a:xfrm>
            <a:off x="5764054" y="3469362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5040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Engagement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Practicing active listening to truly connect and understand others.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5" name="Text 12"/>
          <p:cNvSpPr/>
          <p:nvPr/>
        </p:nvSpPr>
        <p:spPr>
          <a:xfrm>
            <a:off x="999768" y="513266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167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Skill Enhancement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Improving reading speed and retaining valuable information.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0303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57438" y="2541746"/>
            <a:ext cx="27742" cy="428482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2621220" y="2951381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2121277" y="271533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8" name="Text 6"/>
          <p:cNvSpPr/>
          <p:nvPr/>
        </p:nvSpPr>
        <p:spPr>
          <a:xfrm>
            <a:off x="2287845" y="2757011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93306" y="27639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Clarity &amp; Coherence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593306" y="3244334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Structuring ideas in a logical and coherent manner.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621220" y="4453711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2121277" y="421767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3" name="Text 11"/>
          <p:cNvSpPr/>
          <p:nvPr/>
        </p:nvSpPr>
        <p:spPr>
          <a:xfrm>
            <a:off x="2287845" y="4259342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593306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Grammar &amp; Style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593306" y="4746665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language mechanics to enhance writing quality.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621220" y="5956042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2121277" y="572000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8" name="Text 16"/>
          <p:cNvSpPr/>
          <p:nvPr/>
        </p:nvSpPr>
        <p:spPr>
          <a:xfrm>
            <a:off x="2287845" y="5761673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593306" y="57685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Editing &amp; Revision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3593306" y="6248995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Refining content through thorough editing and revision processes.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3887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Speaking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577590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Public Speaking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2451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Mastering the art of delivering impactful speeches and presentations.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Clarity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724519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Communicating thoughts and ideas clearly and effectively.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Confidence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24519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Projecting self-assurance and poise in verbal communication.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032040"/>
            <a:ext cx="83313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Presentation Technique/Seminar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59668"/>
            <a:ext cx="4542115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2818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Engagement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762256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Captivating the audience through interactive sessions.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3059668"/>
            <a:ext cx="4542115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3281839"/>
            <a:ext cx="30541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 Aid Utilization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762256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Effectively incorporating multimedia to enhance engagement.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4917400"/>
            <a:ext cx="9306401" cy="1280160"/>
          </a:xfrm>
          <a:prstGeom prst="roundRect">
            <a:avLst>
              <a:gd name="adj" fmla="val 5207"/>
            </a:avLst>
          </a:prstGeom>
          <a:solidFill>
            <a:srgbClr val="382748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1395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Storytelling Skills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619988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Mastering the art of narrative to convey key messages.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Group Discussion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Collaboration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Interacting and sharing ideas in a group setting.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Active Participation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Engaging in meaningful discussions and contributing constructively.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Conflict Resolution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Resolving differing perspectives through effective communication.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572107"/>
            <a:ext cx="91645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Overcoming Communication Barriers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Empathy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and empathizing with diverse perspectives.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74393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Cultural Sensitivity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4393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Respecting and understanding cultural nuances for effective communication.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44987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Active Listening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44987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Developing crucial skills to understand others' viewpoints and experiences.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86182"/>
            <a:ext cx="77759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260163" y="3954661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Effective Communication Skills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954661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Are Vital for Personal &amp; Professional Growth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37993" y="4450913"/>
            <a:ext cx="10554414" cy="992505"/>
          </a:xfrm>
          <a:prstGeom prst="rect">
            <a:avLst/>
          </a:prstGeom>
          <a:solidFill>
            <a:srgbClr val="382748"/>
          </a:solidFill>
          <a:ln/>
        </p:spPr>
      </p:sp>
      <p:sp>
        <p:nvSpPr>
          <p:cNvPr id="10" name="Text 7"/>
          <p:cNvSpPr/>
          <p:nvPr/>
        </p:nvSpPr>
        <p:spPr>
          <a:xfrm>
            <a:off x="2260163" y="4591764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Constant Improvement is Key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591764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Embracing feedback and practicing consistently leads to mastery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24376" y="1770936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Importance of Adhering to Basic Rules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7776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12018" y="3819287"/>
            <a:ext cx="1246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3853934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First and Foremost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4681538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Basic rules form the foundation for a safe and efficient engineering environment.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825609" y="37776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78009" y="3819287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547723" y="3853934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Maintaining Order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547723" y="4681538"/>
            <a:ext cx="22569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Adhering to these rules ensures consistency and adherence to quality standards.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026843" y="37776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80076" y="3819287"/>
            <a:ext cx="1933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748957" y="3853934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Enhancing Safety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748957" y="4681538"/>
            <a:ext cx="22569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Strict compliance with basic rules is essential to ensuring the safety of personnel and assets.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5592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Understanding Laws and Regulations for Engineers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477929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87922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6515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1726" y="2693194"/>
            <a:ext cx="1246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0099"/>
            <a:ext cx="32361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Licensing Requirements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0517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Engineers need to understand and meet the licensing requirements in the regions they operate in.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7369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5092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6484" y="4550926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557832"/>
            <a:ext cx="35967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Environmental Regulations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503824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Compliance with environmental laws is essential to avoid legal repercussions.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7317" y="6053257"/>
            <a:ext cx="1933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6060162"/>
            <a:ext cx="38860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Health and Safety Standards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54057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Knowing and following health and safety regulations is imperative to maintain a secure workplace environment.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24376" y="1843802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Ethical Norms in Engineering Practices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676888"/>
            <a:ext cx="2979063" cy="2923417"/>
          </a:xfrm>
          <a:prstGeom prst="roundRect">
            <a:avLst>
              <a:gd name="adj" fmla="val 36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54166" y="3906679"/>
            <a:ext cx="251948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Integrity and Honesty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54166" y="4734282"/>
            <a:ext cx="251948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Engineers are expected to act with honesty and integrity in their professional dealings.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825609" y="3676888"/>
            <a:ext cx="2979063" cy="2923417"/>
          </a:xfrm>
          <a:prstGeom prst="roundRect">
            <a:avLst>
              <a:gd name="adj" fmla="val 36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055400" y="3906679"/>
            <a:ext cx="251948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Conflict of Interest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6055400" y="4734282"/>
            <a:ext cx="251948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Avoiding conflicts of interest ensures unbiased judgment and decision-making.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026843" y="3676888"/>
            <a:ext cx="2979063" cy="2923417"/>
          </a:xfrm>
          <a:prstGeom prst="roundRect">
            <a:avLst>
              <a:gd name="adj" fmla="val 36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56633" y="3906679"/>
            <a:ext cx="25194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Transparency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256633" y="4387096"/>
            <a:ext cx="251948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Transparency in engineering work builds trust and credibility with stakeholders.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24376" y="1347430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Consequences of Violating Rules and Ethics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3180517"/>
            <a:ext cx="3127177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46546" y="4402455"/>
            <a:ext cx="26828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Legal Ramifications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846546" y="4882872"/>
            <a:ext cx="26828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Violating regulations can lead to legal issues and damage the engineer's reputation.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552" y="3180517"/>
            <a:ext cx="3127177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3723" y="4402455"/>
            <a:ext cx="26828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Public Trust Erosion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973723" y="4882872"/>
            <a:ext cx="268283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Loss of trust due to ethical violations can adversely impact an engineer's career and the organization's reputation.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729" y="3180517"/>
            <a:ext cx="3127296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402455"/>
            <a:ext cx="26829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Negative Impacts on Projects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5230058"/>
            <a:ext cx="26829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Violations can lead to project delays, cost overruns, and compromised safety.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24376" y="877253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Case Studies on Ethical Dilemmas in Engineering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710339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3376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Moral Choices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3857268"/>
            <a:ext cx="2905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Case studies provide insight into making morally sound decisions in complex situations.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2710339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3376851"/>
            <a:ext cx="28817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Professional Integrity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3857268"/>
            <a:ext cx="2905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Analysing real-life cases instils the importance of upholding professional ethics.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2710339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3376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Educational Insights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3857268"/>
            <a:ext cx="290512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Through analyzing cases, engineers learn valuable lessons for ethical decision-making.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377" y="5522514"/>
            <a:ext cx="9381648" cy="240782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32440" y="519589"/>
            <a:ext cx="7965519" cy="11789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42"/>
              </a:lnSpc>
              <a:buNone/>
            </a:pPr>
            <a:r>
              <a:rPr lang="en-US" sz="371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Implementing Ethical Decision-Making in Engineering</a:t>
            </a:r>
            <a:endParaRPr lang="en-US" sz="3714" dirty="0"/>
          </a:p>
        </p:txBody>
      </p:sp>
      <p:sp>
        <p:nvSpPr>
          <p:cNvPr id="5" name="Text 2"/>
          <p:cNvSpPr/>
          <p:nvPr/>
        </p:nvSpPr>
        <p:spPr>
          <a:xfrm>
            <a:off x="3332440" y="2170033"/>
            <a:ext cx="2347912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Ethical Framework</a:t>
            </a:r>
            <a:endParaRPr lang="en-US" sz="1857" dirty="0"/>
          </a:p>
        </p:txBody>
      </p:sp>
      <p:sp>
        <p:nvSpPr>
          <p:cNvPr id="6" name="Text 3"/>
          <p:cNvSpPr/>
          <p:nvPr/>
        </p:nvSpPr>
        <p:spPr>
          <a:xfrm>
            <a:off x="3332440" y="2653427"/>
            <a:ext cx="2347912" cy="9058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Developing and following an ethical framework supports consistent decision-making.</a:t>
            </a:r>
            <a:endParaRPr lang="en-US" sz="1486" dirty="0"/>
          </a:p>
        </p:txBody>
      </p:sp>
      <p:sp>
        <p:nvSpPr>
          <p:cNvPr id="7" name="Text 4"/>
          <p:cNvSpPr/>
          <p:nvPr/>
        </p:nvSpPr>
        <p:spPr>
          <a:xfrm>
            <a:off x="6148268" y="2170033"/>
            <a:ext cx="2347912" cy="58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Continuous Education</a:t>
            </a:r>
            <a:endParaRPr lang="en-US" sz="1857" dirty="0"/>
          </a:p>
        </p:txBody>
      </p:sp>
      <p:sp>
        <p:nvSpPr>
          <p:cNvPr id="8" name="Text 5"/>
          <p:cNvSpPr/>
          <p:nvPr/>
        </p:nvSpPr>
        <p:spPr>
          <a:xfrm>
            <a:off x="6148268" y="2948226"/>
            <a:ext cx="2347912" cy="1207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Training on ethical decision-making reinforces its integration into engineering practices.</a:t>
            </a:r>
            <a:endParaRPr lang="en-US" sz="1486" dirty="0"/>
          </a:p>
        </p:txBody>
      </p:sp>
      <p:sp>
        <p:nvSpPr>
          <p:cNvPr id="9" name="Text 6"/>
          <p:cNvSpPr/>
          <p:nvPr/>
        </p:nvSpPr>
        <p:spPr>
          <a:xfrm>
            <a:off x="8964097" y="2170033"/>
            <a:ext cx="2347912" cy="58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Peer Review Mechanisms</a:t>
            </a:r>
            <a:endParaRPr lang="en-US" sz="1857" dirty="0"/>
          </a:p>
        </p:txBody>
      </p:sp>
      <p:sp>
        <p:nvSpPr>
          <p:cNvPr id="10" name="Text 7"/>
          <p:cNvSpPr/>
          <p:nvPr/>
        </p:nvSpPr>
        <p:spPr>
          <a:xfrm>
            <a:off x="8964097" y="2948226"/>
            <a:ext cx="2347912" cy="1207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Peer reviews help assess ethical implications and adherence to professional norms.</a:t>
            </a:r>
            <a:endParaRPr lang="en-US" sz="1486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90" y="4368165"/>
            <a:ext cx="7965519" cy="3341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48708"/>
            <a:ext cx="84858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8442" y="3291602"/>
            <a:ext cx="1246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26249"/>
            <a:ext cx="29223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Ethics is Fundamental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Adhering to rules and ethics is fundamental to the sustainability of engineering practices.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7485" y="3291602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Indispensable Skill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Developing ethical decision-making is indispensable for the professional growth of engineers.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4033" y="5310307"/>
            <a:ext cx="1933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Positive Impacts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High ethical standards positively influence project success and professional reputation.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0411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Effective Communication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037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Effective communication is the cornerstone of successful interactions and relationships. It encompasses various elements such as reading, active listening, speaking, writing, presentation techniques, seminars, and group discussions.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697</Words>
  <Application>Microsoft Office PowerPoint</Application>
  <PresentationFormat>Custom</PresentationFormat>
  <Paragraphs>139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Fira Sans</vt:lpstr>
      <vt:lpstr>Inconsolata</vt:lpstr>
      <vt:lpstr>Mukta</vt:lpstr>
      <vt:lpstr>Prompt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ABHIJEET SINGH RANA</cp:lastModifiedBy>
  <cp:revision>9</cp:revision>
  <dcterms:created xsi:type="dcterms:W3CDTF">2024-04-03T15:59:27Z</dcterms:created>
  <dcterms:modified xsi:type="dcterms:W3CDTF">2024-05-12T14:02:11Z</dcterms:modified>
</cp:coreProperties>
</file>